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71" r:id="rId5"/>
    <p:sldId id="274" r:id="rId6"/>
    <p:sldId id="269" r:id="rId7"/>
    <p:sldId id="273" r:id="rId8"/>
    <p:sldId id="258" r:id="rId9"/>
    <p:sldId id="270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7EF66-070A-4129-AE6D-2561545318B3}" type="datetimeFigureOut">
              <a:rPr lang="ca-ES" smtClean="0"/>
              <a:t>10/7/2018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07E40-6C23-496D-97D4-B3F3DC80437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937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QuadreDeText 3"/>
          <p:cNvSpPr txBox="1"/>
          <p:nvPr/>
        </p:nvSpPr>
        <p:spPr>
          <a:xfrm>
            <a:off x="1465942" y="2322285"/>
            <a:ext cx="971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 d’enquestes de satisfacció dels graduats i graduades dels cursos:</a:t>
            </a:r>
          </a:p>
          <a:p>
            <a:pPr algn="ctr"/>
            <a:r>
              <a:rPr lang="ca-E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2014/15, 2015/16 i 2016/17</a:t>
            </a:r>
            <a:endParaRPr lang="ca-E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8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27" y="1275785"/>
            <a:ext cx="6177376" cy="3522657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815" y="1275786"/>
            <a:ext cx="5279626" cy="3522657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2041071" y="5081000"/>
            <a:ext cx="8507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aquests gràfics es recullen les respostes a les preguntes:</a:t>
            </a:r>
            <a:endParaRPr lang="ca-E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a-E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a-E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epetició dels mateixos temes a diferents assignatures?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a-E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a-E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uins temes importants has trobat a faltar a la titulació?</a:t>
            </a:r>
            <a:endParaRPr lang="ca-E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7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3" y="1823207"/>
            <a:ext cx="7789257" cy="3411314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8688614" y="2095200"/>
            <a:ext cx="2832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Aquesta taula recull les </a:t>
            </a:r>
            <a:r>
              <a:rPr lang="ca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respostes </a:t>
            </a: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les preguntes realitzades a l’enquesta dels graduats i graduades dels cursos acadèmics 2014-2015, 2015-2016 i 2016-2017, amb indicació del nombre de graduats i el percentatge d’enquestes </a:t>
            </a:r>
            <a:r>
              <a:rPr lang="ca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tractades per titulació </a:t>
            </a:r>
          </a:p>
        </p:txBody>
      </p:sp>
    </p:spTree>
    <p:extLst>
      <p:ext uri="{BB962C8B-B14F-4D97-AF65-F5344CB8AC3E}">
        <p14:creationId xmlns:p14="http://schemas.microsoft.com/office/powerpoint/2010/main" val="362345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7" y="859416"/>
            <a:ext cx="11003643" cy="52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QuadreDeText 3"/>
          <p:cNvSpPr txBox="1"/>
          <p:nvPr/>
        </p:nvSpPr>
        <p:spPr>
          <a:xfrm>
            <a:off x="1240971" y="990979"/>
            <a:ext cx="99114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l’anàlisi de les respostes recollides a l’apartat 1 “Valoració global de la titulació”:</a:t>
            </a:r>
          </a:p>
          <a:p>
            <a:pPr algn="just"/>
            <a:endParaRPr lang="ca-E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S’han formulat 22 preguntes en aquest apartat.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valoracions proposades a l’enquesta han estat: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 en desacord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desacord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 d’acord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NS/NC/NA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79,01% de les respostes han estat a les valoracions</a:t>
            </a:r>
          </a:p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3, 4, i 5. El 12,84% de les respostes s’han valorat amb les </a:t>
            </a:r>
          </a:p>
          <a:p>
            <a:pPr algn="just"/>
            <a:r>
              <a:rPr lang="ca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propostes 1 i 2 i el 8,15% han escollit l’opció 6, </a:t>
            </a:r>
          </a:p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especialment la pregunta referent a les accions de mobilitat realitzades </a:t>
            </a:r>
            <a:r>
              <a:rPr lang="ca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suposen </a:t>
            </a:r>
            <a:endParaRPr lang="ca-E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el 48,28% del total de les respostes d’aquesta pregunta.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preguntes millor valorades han estat: ATENEA, informació web, habilitats comunicatives, competència personal, lideratge i treball en equip i capacitats professionals.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preguntes pitjor valorades han estat: solapament continguts d’assignatures, tutorització, avaluació, instal·lacions docents i serveis de suport a l’estudiantat.</a:t>
            </a:r>
            <a:endParaRPr lang="ca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691" y="1301223"/>
            <a:ext cx="5220207" cy="33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4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QuadreDeText 3"/>
          <p:cNvSpPr txBox="1"/>
          <p:nvPr/>
        </p:nvSpPr>
        <p:spPr>
          <a:xfrm>
            <a:off x="1240971" y="990979"/>
            <a:ext cx="9911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 del mateix apartat que hem comentat, també es feia una pregunta sobre si es triaria de nou la mateixa titulació cursada i a la mateixa universitat.</a:t>
            </a:r>
          </a:p>
          <a:p>
            <a:pPr algn="just"/>
            <a:endParaRPr lang="ca-E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S’han donat 194 respostes i majoritàriament els graduats i graduades enquestes han respòs que si tornarien a triar la mateixa titulació cursada i a la mateix universitat, el 83,51%,       respecte al 16,49% que no ho faria.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15" y="2867240"/>
            <a:ext cx="6015773" cy="35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993" y="919663"/>
            <a:ext cx="10231307" cy="51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QuadreDeText 3"/>
          <p:cNvSpPr txBox="1"/>
          <p:nvPr/>
        </p:nvSpPr>
        <p:spPr>
          <a:xfrm>
            <a:off x="1240971" y="990979"/>
            <a:ext cx="99114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l’anàlisi de les respostes recollides a l’apartat 2.1 “Desenvolupament personal i competències transversals assolides a la titulació cursada”:</a:t>
            </a:r>
          </a:p>
          <a:p>
            <a:pPr algn="just"/>
            <a:endParaRPr lang="ca-E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S’han formulat 16 preguntes en aquest apartat.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valoracions proposades a l’enquesta han estat: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 en desacord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desacord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 d’acord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NS/NC/NA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92,40% de les respostes han estat a les valoracions</a:t>
            </a:r>
          </a:p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3, 4, i 5. El 5,99% de les respostes s’han valorat amb les </a:t>
            </a:r>
          </a:p>
          <a:p>
            <a:pPr algn="just"/>
            <a:r>
              <a:rPr lang="ca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propostes 1 i 2 i el 1,61% han escollit l’opció 6.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preguntes millor valorades han estat: autoaprenentatge i treball autònom, anàlisi crítica, presa de decisions, comunicació oral, treball en equip i gestió de la informació.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preguntes pitjor valorades han estat: </a:t>
            </a:r>
            <a:r>
              <a:rPr lang="ca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 en llengües estrangeres, us de les TIC, capacitats en emprenedoria, autoocupació i innovació, sostenibilitat i compromís social i reflexió sobre aspectes socials i/o ètics</a:t>
            </a:r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691" y="1492313"/>
            <a:ext cx="5675063" cy="34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3" y="1172540"/>
            <a:ext cx="5632313" cy="3598217"/>
          </a:xfrm>
          <a:prstGeom prst="rect">
            <a:avLst/>
          </a:prstGeom>
        </p:spPr>
      </p:pic>
      <p:sp>
        <p:nvSpPr>
          <p:cNvPr id="10" name="QuadreDeText 9"/>
          <p:cNvSpPr txBox="1"/>
          <p:nvPr/>
        </p:nvSpPr>
        <p:spPr>
          <a:xfrm>
            <a:off x="3084544" y="5081000"/>
            <a:ext cx="653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aquests gràfics es recullen les respostes a la pregunta: </a:t>
            </a:r>
            <a:r>
              <a:rPr lang="ca-E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son al teu parer les 3 millors i les 3 pitjors assignatures dels estudis cursats?. </a:t>
            </a:r>
            <a:endParaRPr lang="ca-E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0" y="1172540"/>
            <a:ext cx="5206999" cy="35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2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Nou%20logo-epsevg_img_1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203200"/>
            <a:ext cx="2503715" cy="5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QuadreDeText 9"/>
          <p:cNvSpPr txBox="1"/>
          <p:nvPr/>
        </p:nvSpPr>
        <p:spPr>
          <a:xfrm>
            <a:off x="2888600" y="5069508"/>
            <a:ext cx="705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aquests gràfics es recullen les respostes a la pregunta: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son al teu parer les 3 millors i les 3 pitjors assignatures dels estudis cursats?. </a:t>
            </a:r>
            <a:endParaRPr lang="ca-E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9" y="969842"/>
            <a:ext cx="6354668" cy="3964202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099" y="969843"/>
            <a:ext cx="6400058" cy="39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528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433</TotalTime>
  <Words>528</Words>
  <Application>Microsoft Office PowerPoint</Application>
  <PresentationFormat>Pantalla panoràmica</PresentationFormat>
  <Paragraphs>44</Paragraphs>
  <Slides>10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Tw Cen MT</vt:lpstr>
      <vt:lpstr>Wingdings</vt:lpstr>
      <vt:lpstr>Gota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Francisco Miguel Munoz</dc:creator>
  <cp:lastModifiedBy>UPC</cp:lastModifiedBy>
  <cp:revision>53</cp:revision>
  <dcterms:created xsi:type="dcterms:W3CDTF">2018-05-07T09:30:54Z</dcterms:created>
  <dcterms:modified xsi:type="dcterms:W3CDTF">2018-07-10T08:41:18Z</dcterms:modified>
</cp:coreProperties>
</file>